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6"/>
  </p:notesMasterIdLst>
  <p:handoutMasterIdLst>
    <p:handoutMasterId r:id="rId17"/>
  </p:handoutMasterIdLst>
  <p:sldIdLst>
    <p:sldId id="265" r:id="rId2"/>
    <p:sldId id="295" r:id="rId3"/>
    <p:sldId id="284" r:id="rId4"/>
    <p:sldId id="301" r:id="rId5"/>
    <p:sldId id="304" r:id="rId6"/>
    <p:sldId id="286" r:id="rId7"/>
    <p:sldId id="306" r:id="rId8"/>
    <p:sldId id="291" r:id="rId9"/>
    <p:sldId id="297" r:id="rId10"/>
    <p:sldId id="305" r:id="rId11"/>
    <p:sldId id="302" r:id="rId12"/>
    <p:sldId id="298" r:id="rId13"/>
    <p:sldId id="300" r:id="rId14"/>
    <p:sldId id="263"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varScale="1">
        <p:scale>
          <a:sx n="108" d="100"/>
          <a:sy n="108" d="100"/>
        </p:scale>
        <p:origin x="132" y="462"/>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65121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76784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71500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66255" y="473283"/>
            <a:ext cx="7180612" cy="527284"/>
          </a:xfrm>
        </p:spPr>
        <p:txBody>
          <a:bodyPr>
            <a:noAutofit/>
          </a:bodyPr>
          <a:lstStyle/>
          <a:p>
            <a:r>
              <a:rPr lang="ru-RU" sz="2400" dirty="0">
                <a:latin typeface="Times New Roman" panose="02020603050405020304" pitchFamily="18" charset="0"/>
                <a:cs typeface="Times New Roman" panose="02020603050405020304" pitchFamily="18" charset="0"/>
              </a:rPr>
              <a:t>Тест скорости работы алгоритмов с созданием</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ключа</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4" name="Рисунок 3">
            <a:extLst>
              <a:ext uri="{FF2B5EF4-FFF2-40B4-BE49-F238E27FC236}">
                <a16:creationId xmlns:a16="http://schemas.microsoft.com/office/drawing/2014/main" id="{DBC03163-FDB2-4F6E-98FE-164E89B220A1}"/>
              </a:ext>
            </a:extLst>
          </p:cNvPr>
          <p:cNvPicPr>
            <a:picLocks noChangeAspect="1"/>
          </p:cNvPicPr>
          <p:nvPr/>
        </p:nvPicPr>
        <p:blipFill>
          <a:blip r:embed="rId3"/>
          <a:stretch>
            <a:fillRect/>
          </a:stretch>
        </p:blipFill>
        <p:spPr>
          <a:xfrm>
            <a:off x="1797132" y="736925"/>
            <a:ext cx="5324021" cy="4181304"/>
          </a:xfrm>
          <a:prstGeom prst="rect">
            <a:avLst/>
          </a:prstGeom>
        </p:spPr>
      </p:pic>
    </p:spTree>
    <p:extLst>
      <p:ext uri="{BB962C8B-B14F-4D97-AF65-F5344CB8AC3E}">
        <p14:creationId xmlns:p14="http://schemas.microsoft.com/office/powerpoint/2010/main" val="312634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Tree>
    <p:extLst>
      <p:ext uri="{BB962C8B-B14F-4D97-AF65-F5344CB8AC3E}">
        <p14:creationId xmlns:p14="http://schemas.microsoft.com/office/powerpoint/2010/main" val="22557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275044338"/>
              </p:ext>
            </p:extLst>
          </p:nvPr>
        </p:nvGraphicFramePr>
        <p:xfrm>
          <a:off x="502355" y="1191602"/>
          <a:ext cx="8139290" cy="3277282"/>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2400" b="1"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3631763"/>
          </a:xfrm>
          <a:prstGeom prst="rect">
            <a:avLst/>
          </a:prstGeom>
          <a:noFill/>
        </p:spPr>
        <p:txBody>
          <a:bodyPr wrap="square" rtlCol="0">
            <a:spAutoFit/>
          </a:bodyPr>
          <a:lstStyle/>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Выполнены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p>
          <a:p>
            <a:pPr>
              <a:lnSpc>
                <a:spcPct val="150000"/>
              </a:lnSpc>
            </a:pPr>
            <a:r>
              <a:rPr lang="ru-RU" dirty="0">
                <a:latin typeface="Times New Roman" panose="02020603050405020304" pitchFamily="18" charset="0"/>
                <a:ea typeface="Calibri" panose="020F0502020204030204" pitchFamily="34" charset="0"/>
                <a:cs typeface="Times New Roman" panose="02020603050405020304" pitchFamily="18" charset="0"/>
              </a:rPr>
              <a:t>Цель достигнута, задачи выполнены.</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 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алгоритма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4" name="TextBox 3">
            <a:extLst>
              <a:ext uri="{FF2B5EF4-FFF2-40B4-BE49-F238E27FC236}">
                <a16:creationId xmlns:a16="http://schemas.microsoft.com/office/drawing/2014/main" id="{26A165AB-D40D-42C4-A6F4-7C85ED0AB545}"/>
              </a:ext>
            </a:extLst>
          </p:cNvPr>
          <p:cNvSpPr txBox="1"/>
          <p:nvPr/>
        </p:nvSpPr>
        <p:spPr>
          <a:xfrm>
            <a:off x="935182" y="1367185"/>
            <a:ext cx="6494318" cy="311239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скорость работы алгоритма</a:t>
            </a:r>
            <a:endParaRPr lang="en-US" sz="32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размер подписи</a:t>
            </a: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55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Рассмотренные атаки</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7" name="TextBox 6">
            <a:extLst>
              <a:ext uri="{FF2B5EF4-FFF2-40B4-BE49-F238E27FC236}">
                <a16:creationId xmlns:a16="http://schemas.microsoft.com/office/drawing/2014/main" id="{89A93A4F-FC79-456A-A484-2FFDBF9C3232}"/>
              </a:ext>
            </a:extLst>
          </p:cNvPr>
          <p:cNvSpPr txBox="1"/>
          <p:nvPr/>
        </p:nvSpPr>
        <p:spPr>
          <a:xfrm>
            <a:off x="731030" y="1284303"/>
            <a:ext cx="7997334" cy="3662541"/>
          </a:xfrm>
          <a:prstGeom prst="rect">
            <a:avLst/>
          </a:prstGeom>
          <a:noFill/>
        </p:spPr>
        <p:txBody>
          <a:bodyPr wrap="square" rtlCol="0">
            <a:spAutoFit/>
          </a:bodyPr>
          <a:lstStyle/>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коллизионные атаки</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грубой силы</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и другие</a:t>
            </a:r>
          </a:p>
          <a:p>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4963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564" y="317516"/>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C7F4A300-159E-4617-ACB4-D143BE165A50}"/>
              </a:ext>
            </a:extLst>
          </p:cNvPr>
          <p:cNvPicPr>
            <a:picLocks noChangeAspect="1"/>
          </p:cNvPicPr>
          <p:nvPr/>
        </p:nvPicPr>
        <p:blipFill>
          <a:blip r:embed="rId3"/>
          <a:stretch>
            <a:fillRect/>
          </a:stretch>
        </p:blipFill>
        <p:spPr>
          <a:xfrm>
            <a:off x="1253430" y="317516"/>
            <a:ext cx="6834356" cy="4737171"/>
          </a:xfrm>
          <a:prstGeom prst="rect">
            <a:avLst/>
          </a:prstGeom>
        </p:spPr>
      </p:pic>
    </p:spTree>
    <p:extLst>
      <p:ext uri="{BB962C8B-B14F-4D97-AF65-F5344CB8AC3E}">
        <p14:creationId xmlns:p14="http://schemas.microsoft.com/office/powerpoint/2010/main" val="133336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77932" y="267993"/>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3BC70422-1951-4589-80DC-BC4DB552939F}"/>
              </a:ext>
            </a:extLst>
          </p:cNvPr>
          <p:cNvPicPr>
            <a:picLocks noChangeAspect="1"/>
          </p:cNvPicPr>
          <p:nvPr/>
        </p:nvPicPr>
        <p:blipFill>
          <a:blip r:embed="rId3"/>
          <a:stretch>
            <a:fillRect/>
          </a:stretch>
        </p:blipFill>
        <p:spPr>
          <a:xfrm>
            <a:off x="659823" y="795277"/>
            <a:ext cx="7317250" cy="4237474"/>
          </a:xfrm>
          <a:prstGeom prst="rect">
            <a:avLst/>
          </a:prstGeom>
        </p:spPr>
      </p:pic>
    </p:spTree>
    <p:extLst>
      <p:ext uri="{BB962C8B-B14F-4D97-AF65-F5344CB8AC3E}">
        <p14:creationId xmlns:p14="http://schemas.microsoft.com/office/powerpoint/2010/main" val="527041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29887" y="504458"/>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6" name="Рисунок 5">
            <a:extLst>
              <a:ext uri="{FF2B5EF4-FFF2-40B4-BE49-F238E27FC236}">
                <a16:creationId xmlns:a16="http://schemas.microsoft.com/office/drawing/2014/main" id="{D2EFDC2D-51D1-47A9-91BE-FD665A98EBD6}"/>
              </a:ext>
            </a:extLst>
          </p:cNvPr>
          <p:cNvPicPr>
            <a:picLocks noChangeAspect="1"/>
          </p:cNvPicPr>
          <p:nvPr/>
        </p:nvPicPr>
        <p:blipFill>
          <a:blip r:embed="rId2"/>
          <a:stretch>
            <a:fillRect/>
          </a:stretch>
        </p:blipFill>
        <p:spPr>
          <a:xfrm>
            <a:off x="1941276" y="504458"/>
            <a:ext cx="5261447" cy="4461078"/>
          </a:xfrm>
          <a:prstGeom prst="rect">
            <a:avLst/>
          </a:prstGeom>
        </p:spPr>
      </p:pic>
    </p:spTree>
    <p:extLst>
      <p:ext uri="{BB962C8B-B14F-4D97-AF65-F5344CB8AC3E}">
        <p14:creationId xmlns:p14="http://schemas.microsoft.com/office/powerpoint/2010/main" val="13153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6" name="Заголовок 1">
            <a:extLst>
              <a:ext uri="{FF2B5EF4-FFF2-40B4-BE49-F238E27FC236}">
                <a16:creationId xmlns:a16="http://schemas.microsoft.com/office/drawing/2014/main" id="{5BA9383D-5DC6-429D-CF84-0294D4BFEE6A}"/>
              </a:ext>
            </a:extLst>
          </p:cNvPr>
          <p:cNvSpPr>
            <a:spLocks noGrp="1"/>
          </p:cNvSpPr>
          <p:nvPr>
            <p:ph type="title"/>
          </p:nvPr>
        </p:nvSpPr>
        <p:spPr>
          <a:xfrm>
            <a:off x="166254" y="474692"/>
            <a:ext cx="7476259" cy="527284"/>
          </a:xfrm>
        </p:spPr>
        <p:txBody>
          <a:bodyPr>
            <a:noAutofit/>
          </a:bodyPr>
          <a:lstStyle/>
          <a:p>
            <a:r>
              <a:rPr lang="ru-RU" sz="2400" dirty="0">
                <a:latin typeface="Times New Roman" panose="02020603050405020304" pitchFamily="18" charset="0"/>
                <a:cs typeface="Times New Roman" panose="02020603050405020304" pitchFamily="18" charset="0"/>
              </a:rPr>
              <a:t>Тест скорости работы алгоритмов с импортом ключа</a:t>
            </a:r>
          </a:p>
        </p:txBody>
      </p:sp>
      <p:pic>
        <p:nvPicPr>
          <p:cNvPr id="3" name="Рисунок 2">
            <a:extLst>
              <a:ext uri="{FF2B5EF4-FFF2-40B4-BE49-F238E27FC236}">
                <a16:creationId xmlns:a16="http://schemas.microsoft.com/office/drawing/2014/main" id="{27A79A5E-9E89-4956-939A-D9DCB8BAF38C}"/>
              </a:ext>
            </a:extLst>
          </p:cNvPr>
          <p:cNvPicPr>
            <a:picLocks noChangeAspect="1"/>
          </p:cNvPicPr>
          <p:nvPr/>
        </p:nvPicPr>
        <p:blipFill>
          <a:blip r:embed="rId3"/>
          <a:stretch>
            <a:fillRect/>
          </a:stretch>
        </p:blipFill>
        <p:spPr>
          <a:xfrm>
            <a:off x="1829908" y="783858"/>
            <a:ext cx="5068041" cy="3999778"/>
          </a:xfrm>
          <a:prstGeom prst="rect">
            <a:avLst/>
          </a:prstGeom>
        </p:spPr>
      </p:pic>
    </p:spTree>
    <p:extLst>
      <p:ext uri="{BB962C8B-B14F-4D97-AF65-F5344CB8AC3E}">
        <p14:creationId xmlns:p14="http://schemas.microsoft.com/office/powerpoint/2010/main" val="38130790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6397</TotalTime>
  <Words>677</Words>
  <Application>Microsoft Office PowerPoint</Application>
  <PresentationFormat>Экран (16:9)</PresentationFormat>
  <Paragraphs>155</Paragraphs>
  <Slides>14</Slides>
  <Notes>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Критерии рекомендации сценариев</vt:lpstr>
      <vt:lpstr>Рассмотренные атаки</vt:lpstr>
      <vt:lpstr>Блок схема методики</vt:lpstr>
      <vt:lpstr>Блок выбора алгоритмов</vt:lpstr>
      <vt:lpstr>Блок рекомендации  сценариев</vt:lpstr>
      <vt:lpstr>Тест скорости работы алгоритмов с импортом ключа</vt:lpstr>
      <vt:lpstr>Тест скорости работы алгоритмов с созданием ключа</vt:lpstr>
      <vt:lpstr>Примеры размерности подписей и ключей</vt:lpstr>
      <vt:lpstr>Аналоги</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Pc_g</cp:lastModifiedBy>
  <cp:revision>187</cp:revision>
  <dcterms:created xsi:type="dcterms:W3CDTF">2014-06-27T12:30:22Z</dcterms:created>
  <dcterms:modified xsi:type="dcterms:W3CDTF">2023-05-16T08:47:04Z</dcterms:modified>
</cp:coreProperties>
</file>